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16"/>
  </p:notesMasterIdLst>
  <p:sldIdLst>
    <p:sldId id="257" r:id="rId3"/>
    <p:sldId id="269" r:id="rId4"/>
    <p:sldId id="275" r:id="rId5"/>
    <p:sldId id="265" r:id="rId6"/>
    <p:sldId id="288" r:id="rId7"/>
    <p:sldId id="289" r:id="rId8"/>
    <p:sldId id="290" r:id="rId9"/>
    <p:sldId id="291" r:id="rId10"/>
    <p:sldId id="287" r:id="rId11"/>
    <p:sldId id="292" r:id="rId12"/>
    <p:sldId id="293" r:id="rId13"/>
    <p:sldId id="284" r:id="rId14"/>
    <p:sldId id="286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2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179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7B1EB-2FFB-4AF7-8A45-9B4175B2492A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CACC8-C027-46BB-883D-EBB74D352AF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008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40A9-8F57-49B2-9912-2DCEB0E07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060388-3D29-4905-B199-E13CA565B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95E17-078B-4496-820E-600FDE776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8D983-888F-4C9F-8146-2F0B9B658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03F9F-0894-4909-A006-A9132DA0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533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20B7B-9162-4917-8438-5CB7815A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536F9-8471-42A0-BF61-91C01437A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18ABF-0967-4AA7-90D1-FCFE9018B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2E328-A2FC-43A1-BF3F-02475CBD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4C937-6E16-4A00-9C60-9C68C291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61211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648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957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4605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2608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3261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spcBef>
                <a:spcPts val="1200"/>
              </a:spcBef>
              <a:defRPr sz="2799" cap="none" baseline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966825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556313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5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685870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535213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8967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EF4BB0-D8B9-430A-801B-44622C683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E9AF2-6EA8-40BA-A66E-0A51AE405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F3F72-08F2-40DA-8A3F-81F8B8DD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3FFBD-B2E8-463C-9DFF-52958191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974DC-005C-4E55-AA81-99ABFAC5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596684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991047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210466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4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492772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481927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532599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735985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554050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7282291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554532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02439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50899"/>
            <a:ext cx="2012411" cy="297744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992830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3659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3163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552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2409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8983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8310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0373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67485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58571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6267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50899"/>
            <a:ext cx="2012411" cy="297744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5197044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8600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7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06591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125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878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1748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22463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058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03766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0567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white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1224BE-E306-4264-A30A-5C39AFF910A6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t>11/04/2018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650468" y="6557911"/>
            <a:ext cx="592183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048863C-03EC-450E-88A4-6CFEFCFC291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24796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4240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0362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806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1287578"/>
            <a:ext cx="5582180" cy="1731199"/>
          </a:xfrm>
        </p:spPr>
        <p:txBody>
          <a:bodyPr tIns="0" anchor="b" anchorCtr="0"/>
          <a:lstStyle>
            <a:lvl1pPr marL="0" indent="0" algn="l" rtl="0" eaLnBrk="1" fontAlgn="base" hangingPunct="1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AU" sz="2799" b="0" kern="1200" cap="all" baseline="0" dirty="0"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YOUR QUOTE </a:t>
            </a:r>
            <a:br>
              <a:rPr lang="en-US" dirty="0"/>
            </a:br>
            <a:r>
              <a:rPr lang="en-US" dirty="0"/>
              <a:t>at 28pt min 36pt MAX 3 LINES AS OLESTOTATE CON RAERUM ES INI EREPUDI ODIT EHENDIAM EUM.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2702" y="3276929"/>
            <a:ext cx="4145219" cy="664643"/>
          </a:xfrm>
        </p:spPr>
        <p:txBody>
          <a:bodyPr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lang="en-US" sz="1600" b="0" kern="1200" cap="all" baseline="0" dirty="0">
                <a:solidFill>
                  <a:schemeClr val="bg1">
                    <a:alpha val="50000"/>
                  </a:schemeClr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AUTHOR’S DETAILS HERE. UPPERCASE, maximum 3 lines </a:t>
            </a:r>
            <a:br>
              <a:rPr lang="en-US" dirty="0"/>
            </a:br>
            <a:r>
              <a:rPr lang="en-US" dirty="0"/>
              <a:t>AT 16PT, MINIMUM 14PT.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89031085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156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956835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APink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30343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SBlue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5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7667965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44124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478879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5748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02213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I Slide Design Pac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26411" y="3325224"/>
            <a:ext cx="8139179" cy="747724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AI SLIDE DESIGN PACK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26411" y="4116313"/>
            <a:ext cx="8139179" cy="304628"/>
          </a:xfrm>
        </p:spPr>
        <p:txBody>
          <a:bodyPr>
            <a:spAutoFit/>
          </a:bodyPr>
          <a:lstStyle>
            <a:lvl1pPr algn="ctr">
              <a:defRPr sz="1800" b="1" cap="all" baseline="0">
                <a:solidFill>
                  <a:sysClr val="windowText" lastClr="000000">
                    <a:alpha val="35000"/>
                  </a:sys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VERSION 1.0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4016355" y="2148492"/>
            <a:ext cx="882344" cy="881796"/>
            <a:chOff x="4014786" y="2148990"/>
            <a:chExt cx="881999" cy="882000"/>
          </a:xfrm>
        </p:grpSpPr>
        <p:sp>
          <p:nvSpPr>
            <p:cNvPr id="118" name="Oval 117"/>
            <p:cNvSpPr>
              <a:spLocks noChangeArrowheads="1"/>
            </p:cNvSpPr>
            <p:nvPr userDrawn="1"/>
          </p:nvSpPr>
          <p:spPr bwMode="auto">
            <a:xfrm>
              <a:off x="4014786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accent2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3" name="Picture 7"/>
            <p:cNvPicPr>
              <a:picLocks noChangeAspect="1" noChangeArrowheads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0129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 userDrawn="1"/>
        </p:nvGrpSpPr>
        <p:grpSpPr>
          <a:xfrm>
            <a:off x="2924039" y="2148492"/>
            <a:ext cx="882344" cy="881796"/>
            <a:chOff x="2922897" y="2148990"/>
            <a:chExt cx="881999" cy="882000"/>
          </a:xfrm>
        </p:grpSpPr>
        <p:sp>
          <p:nvSpPr>
            <p:cNvPr id="117" name="Oval 116"/>
            <p:cNvSpPr>
              <a:spLocks noChangeArrowheads="1"/>
            </p:cNvSpPr>
            <p:nvPr userDrawn="1"/>
          </p:nvSpPr>
          <p:spPr bwMode="auto">
            <a:xfrm>
              <a:off x="2922897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4" name="Picture 2"/>
            <p:cNvPicPr>
              <a:picLocks noChangeAspect="1" noChangeArrowheads="1"/>
            </p:cNvPicPr>
            <p:nvPr userDrawn="1"/>
          </p:nvPicPr>
          <p:blipFill>
            <a:blip r:embed="rId3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240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Group 6"/>
          <p:cNvGrpSpPr/>
          <p:nvPr userDrawn="1"/>
        </p:nvGrpSpPr>
        <p:grpSpPr>
          <a:xfrm>
            <a:off x="5108671" y="2148492"/>
            <a:ext cx="882344" cy="881796"/>
            <a:chOff x="5106675" y="2148990"/>
            <a:chExt cx="881999" cy="882000"/>
          </a:xfrm>
        </p:grpSpPr>
        <p:sp>
          <p:nvSpPr>
            <p:cNvPr id="119" name="Oval 118"/>
            <p:cNvSpPr>
              <a:spLocks noChangeArrowheads="1"/>
            </p:cNvSpPr>
            <p:nvPr userDrawn="1"/>
          </p:nvSpPr>
          <p:spPr bwMode="auto">
            <a:xfrm>
              <a:off x="5106675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5" name="Picture 124"/>
            <p:cNvPicPr>
              <a:picLocks noChangeAspect="1" noChangeArrowheads="1"/>
            </p:cNvPicPr>
            <p:nvPr userDrawn="1"/>
          </p:nvPicPr>
          <p:blipFill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487" y="2334334"/>
              <a:ext cx="516375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oup 7"/>
          <p:cNvGrpSpPr/>
          <p:nvPr userDrawn="1"/>
        </p:nvGrpSpPr>
        <p:grpSpPr>
          <a:xfrm>
            <a:off x="6200986" y="2148492"/>
            <a:ext cx="882344" cy="881796"/>
            <a:chOff x="6198564" y="2148990"/>
            <a:chExt cx="881999" cy="882000"/>
          </a:xfrm>
        </p:grpSpPr>
        <p:sp>
          <p:nvSpPr>
            <p:cNvPr id="120" name="Oval 119"/>
            <p:cNvSpPr>
              <a:spLocks noChangeArrowheads="1"/>
            </p:cNvSpPr>
            <p:nvPr userDrawn="1"/>
          </p:nvSpPr>
          <p:spPr bwMode="auto">
            <a:xfrm>
              <a:off x="6198564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6" name="Picture 125"/>
            <p:cNvPicPr>
              <a:picLocks noChangeAspect="1" noChangeArrowheads="1"/>
            </p:cNvPicPr>
            <p:nvPr userDrawn="1"/>
          </p:nvPicPr>
          <p:blipFill>
            <a:blip r:embed="rId5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3907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 userDrawn="1"/>
        </p:nvGrpSpPr>
        <p:grpSpPr>
          <a:xfrm>
            <a:off x="7293302" y="2148492"/>
            <a:ext cx="882344" cy="881796"/>
            <a:chOff x="7290453" y="2148990"/>
            <a:chExt cx="881999" cy="882000"/>
          </a:xfrm>
        </p:grpSpPr>
        <p:sp>
          <p:nvSpPr>
            <p:cNvPr id="121" name="Oval 120"/>
            <p:cNvSpPr>
              <a:spLocks noChangeArrowheads="1"/>
            </p:cNvSpPr>
            <p:nvPr userDrawn="1"/>
          </p:nvSpPr>
          <p:spPr bwMode="auto">
            <a:xfrm>
              <a:off x="729045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7" name="Picture 126"/>
            <p:cNvPicPr>
              <a:picLocks noChangeAspect="1" noChangeArrowheads="1"/>
            </p:cNvPicPr>
            <p:nvPr userDrawn="1"/>
          </p:nvPicPr>
          <p:blipFill>
            <a:blip r:embed="rId6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579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 userDrawn="1"/>
        </p:nvGrpSpPr>
        <p:grpSpPr>
          <a:xfrm>
            <a:off x="8385619" y="2148492"/>
            <a:ext cx="882344" cy="881796"/>
            <a:chOff x="8382343" y="2148990"/>
            <a:chExt cx="881999" cy="882000"/>
          </a:xfrm>
        </p:grpSpPr>
        <p:sp>
          <p:nvSpPr>
            <p:cNvPr id="122" name="Oval 121"/>
            <p:cNvSpPr>
              <a:spLocks noChangeArrowheads="1"/>
            </p:cNvSpPr>
            <p:nvPr userDrawn="1"/>
          </p:nvSpPr>
          <p:spPr bwMode="auto">
            <a:xfrm>
              <a:off x="838234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8" name="Picture 127"/>
            <p:cNvPicPr>
              <a:picLocks noChangeAspect="1" noChangeArrowheads="1"/>
            </p:cNvPicPr>
            <p:nvPr userDrawn="1"/>
          </p:nvPicPr>
          <p:blipFill>
            <a:blip r:embed="rId7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483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9" name="Text Placeholder 2"/>
          <p:cNvSpPr txBox="1">
            <a:spLocks/>
          </p:cNvSpPr>
          <p:nvPr userDrawn="1"/>
        </p:nvSpPr>
        <p:spPr>
          <a:xfrm>
            <a:off x="290963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MASTER TEMPLATE</a:t>
            </a:r>
          </a:p>
        </p:txBody>
      </p:sp>
      <p:sp>
        <p:nvSpPr>
          <p:cNvPr id="130" name="Text Placeholder 2"/>
          <p:cNvSpPr txBox="1">
            <a:spLocks/>
          </p:cNvSpPr>
          <p:nvPr userDrawn="1"/>
        </p:nvSpPr>
        <p:spPr>
          <a:xfrm>
            <a:off x="5094264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ICON LIBRARY</a:t>
            </a:r>
          </a:p>
        </p:txBody>
      </p:sp>
      <p:sp>
        <p:nvSpPr>
          <p:cNvPr id="131" name="Text Placeholder 2"/>
          <p:cNvSpPr txBox="1">
            <a:spLocks/>
          </p:cNvSpPr>
          <p:nvPr userDrawn="1"/>
        </p:nvSpPr>
        <p:spPr>
          <a:xfrm>
            <a:off x="6186579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IMAGE LIBRARY</a:t>
            </a:r>
          </a:p>
        </p:txBody>
      </p:sp>
      <p:sp>
        <p:nvSpPr>
          <p:cNvPr id="132" name="Text Placeholder 2"/>
          <p:cNvSpPr txBox="1">
            <a:spLocks/>
          </p:cNvSpPr>
          <p:nvPr userDrawn="1"/>
        </p:nvSpPr>
        <p:spPr>
          <a:xfrm>
            <a:off x="7278895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CREDENTIAL LIBRARY</a:t>
            </a:r>
          </a:p>
        </p:txBody>
      </p:sp>
      <p:sp>
        <p:nvSpPr>
          <p:cNvPr id="133" name="Text Placeholder 2"/>
          <p:cNvSpPr txBox="1">
            <a:spLocks/>
          </p:cNvSpPr>
          <p:nvPr userDrawn="1"/>
        </p:nvSpPr>
        <p:spPr>
          <a:xfrm>
            <a:off x="837121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STYLE GUIDE</a:t>
            </a:r>
          </a:p>
        </p:txBody>
      </p:sp>
      <p:pic>
        <p:nvPicPr>
          <p:cNvPr id="28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40258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tandar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56540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6539" y="300893"/>
            <a:ext cx="4141618" cy="553870"/>
          </a:xfrm>
        </p:spPr>
        <p:txBody>
          <a:bodyPr anchor="b"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lang="en-US" sz="1800" kern="1200" cap="all" baseline="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en-AU" dirty="0"/>
              <a:t>INSERT CLIENT NAME </a:t>
            </a:r>
            <a:br>
              <a:rPr lang="en-AU" dirty="0"/>
            </a:br>
            <a:r>
              <a:rPr lang="en-AU" dirty="0"/>
              <a:t>OR DESCRIPTION</a:t>
            </a:r>
            <a:endParaRPr lang="en-GB" dirty="0"/>
          </a:p>
        </p:txBody>
      </p:sp>
      <p:sp>
        <p:nvSpPr>
          <p:cNvPr id="18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6539" y="2780239"/>
            <a:ext cx="4141618" cy="812342"/>
          </a:xfrm>
        </p:spPr>
        <p:txBody>
          <a:bodyPr>
            <a:spAutoFit/>
          </a:bodyPr>
          <a:lstStyle>
            <a:lvl1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  <a:lvl2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2pPr>
            <a:lvl3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3pPr>
            <a:lvl4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4pPr>
            <a:lvl5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5pPr>
          </a:lstStyle>
          <a:p>
            <a:pPr lvl="0"/>
            <a:r>
              <a:rPr lang="en-AU" dirty="0"/>
              <a:t>Insert short description of client challenge, solution provided, outcomes delivered, min 14pt font with paragraph spacing 1.1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56539" y="1299411"/>
            <a:ext cx="4141618" cy="1378520"/>
          </a:xfrm>
        </p:spPr>
        <p:txBody>
          <a:bodyPr tIns="0">
            <a:spAutoFit/>
          </a:bodyPr>
          <a:lstStyle>
            <a:lvl1pPr algn="l">
              <a:defRPr sz="2799"/>
            </a:lvl1pPr>
          </a:lstStyle>
          <a:p>
            <a:r>
              <a:rPr lang="en-US" dirty="0"/>
              <a:t>SHORT HEADLINE OF VALUE/SOLUTION DELIVERED AT 28PT, MAX 4 LINES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784783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etaile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60144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244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30129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3301291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242440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183588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60141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7676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a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977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b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1998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520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c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614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d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53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6880-920E-4AC2-B9DF-B3564294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ACFC7-A2CC-4F82-B35C-C9966661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2A4F7-6017-4448-9E0F-F4F2B8F4A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3887C-98B6-4B76-A3DF-E91D7814F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5617D-8938-4962-A07D-EFFC2146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97347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e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736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" y="0"/>
            <a:ext cx="121934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211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951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1"/>
            <a:ext cx="1219348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544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8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01144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44592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08014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08797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77026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6433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BADC-DD48-4A7A-AA6F-1491AB638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B648-AD16-4333-9C86-6AE5EE22A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75EF8-6602-4E4C-9FBC-D184F3519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A981F-B515-4100-95F9-F5ED3EF9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19156-9F9A-41FD-8095-3FBB20E92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9957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8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8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92766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939420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216516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073258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724808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379527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 marL="215957" indent="0">
              <a:lnSpc>
                <a:spcPct val="110000"/>
              </a:lnSpc>
              <a:spcBef>
                <a:spcPts val="10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38913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930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0465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130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21F3-09F2-464A-B349-622429C2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227C-8188-4021-A734-95649DEE2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DF4BB-FC5C-4008-9199-D37DD8949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AEEDC-0F93-4957-BC2A-BEEEEB10E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A3AA5-AA5B-4F78-A0E7-B3A67C725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5FB40-2217-4C70-947C-559C5802D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51096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3911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0104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1713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5796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5489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8615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73673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94845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4566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1242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23C97-C51B-42E6-8B48-34465741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B3574-0CBE-4A76-A8D6-9D654101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DD062-A843-482A-95DA-979CF710E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A535D-5056-456E-82C2-0F63406961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B8BF9-4BAB-4EF4-9D01-E544D9FBA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E666F-BDFD-4DD8-827E-A44755864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24C43A-2647-44F4-9509-4C11713A8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9E450F-CA76-427D-892C-B854FC010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33304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5446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4729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1316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798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2574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8166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SBlue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21311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6772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1290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1585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C0AC3-5E56-4377-A2A8-F56850A5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64E42-E26D-44DE-9EFD-DECEC2D9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4B4E1-8875-4F58-8FB8-662EC4352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95EBC-C36F-4AE5-B496-0B949B2D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2681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11198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668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27426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1454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16654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3451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6820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1912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5123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51736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0FF236-0400-4A43-B324-A550E5128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C9E28-C68F-44AA-81DE-D162FD43B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B479D-F917-4FF4-9446-3C7781F8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57705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8158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12317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662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8705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6334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67268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9224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4976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5203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205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7442A-0FA7-497C-94B6-3018B28F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6ED50-292B-45BD-88ED-44432B9C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08E39-8BA9-4D9D-98FE-D2D98FC6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AA5BD-4A91-4581-A6AD-3EDB97968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230A3-7AA5-4B9B-98FC-C918F1814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26C3F-8D9D-48EF-B12F-7FA851BE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622548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2029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4606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2761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4036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1543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1180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30731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6801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2881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9614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14C8-A449-4F91-8BF9-184B6E4E8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E042A6-1866-4A09-8BDC-F92BF7BC71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1F2CE-ED57-4722-BB39-704D98703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A8E96-48F9-4460-A947-14CF7F895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074A6-C2A1-468E-853D-FE3A5A71C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28ED1-F0CC-4A8D-AFBA-E138F29E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57920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1446638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526986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925375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231846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462959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475196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8415942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018773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07527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3468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40.xml"/><Relationship Id="rId117" Type="http://schemas.openxmlformats.org/officeDocument/2006/relationships/slideLayout" Target="../slideLayouts/slideLayout131.xml"/><Relationship Id="rId21" Type="http://schemas.openxmlformats.org/officeDocument/2006/relationships/slideLayout" Target="../slideLayouts/slideLayout35.xml"/><Relationship Id="rId42" Type="http://schemas.openxmlformats.org/officeDocument/2006/relationships/slideLayout" Target="../slideLayouts/slideLayout56.xml"/><Relationship Id="rId47" Type="http://schemas.openxmlformats.org/officeDocument/2006/relationships/slideLayout" Target="../slideLayouts/slideLayout61.xml"/><Relationship Id="rId63" Type="http://schemas.openxmlformats.org/officeDocument/2006/relationships/slideLayout" Target="../slideLayouts/slideLayout77.xml"/><Relationship Id="rId68" Type="http://schemas.openxmlformats.org/officeDocument/2006/relationships/slideLayout" Target="../slideLayouts/slideLayout82.xml"/><Relationship Id="rId84" Type="http://schemas.openxmlformats.org/officeDocument/2006/relationships/slideLayout" Target="../slideLayouts/slideLayout98.xml"/><Relationship Id="rId89" Type="http://schemas.openxmlformats.org/officeDocument/2006/relationships/slideLayout" Target="../slideLayouts/slideLayout103.xml"/><Relationship Id="rId112" Type="http://schemas.openxmlformats.org/officeDocument/2006/relationships/slideLayout" Target="../slideLayouts/slideLayout126.xml"/><Relationship Id="rId133" Type="http://schemas.openxmlformats.org/officeDocument/2006/relationships/slideLayout" Target="../slideLayouts/slideLayout147.xml"/><Relationship Id="rId138" Type="http://schemas.openxmlformats.org/officeDocument/2006/relationships/theme" Target="../theme/theme2.xml"/><Relationship Id="rId16" Type="http://schemas.openxmlformats.org/officeDocument/2006/relationships/slideLayout" Target="../slideLayouts/slideLayout30.xml"/><Relationship Id="rId107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25.xml"/><Relationship Id="rId32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51.xml"/><Relationship Id="rId53" Type="http://schemas.openxmlformats.org/officeDocument/2006/relationships/slideLayout" Target="../slideLayouts/slideLayout67.xml"/><Relationship Id="rId58" Type="http://schemas.openxmlformats.org/officeDocument/2006/relationships/slideLayout" Target="../slideLayouts/slideLayout72.xml"/><Relationship Id="rId74" Type="http://schemas.openxmlformats.org/officeDocument/2006/relationships/slideLayout" Target="../slideLayouts/slideLayout88.xml"/><Relationship Id="rId79" Type="http://schemas.openxmlformats.org/officeDocument/2006/relationships/slideLayout" Target="../slideLayouts/slideLayout93.xml"/><Relationship Id="rId102" Type="http://schemas.openxmlformats.org/officeDocument/2006/relationships/slideLayout" Target="../slideLayouts/slideLayout116.xml"/><Relationship Id="rId123" Type="http://schemas.openxmlformats.org/officeDocument/2006/relationships/slideLayout" Target="../slideLayouts/slideLayout137.xml"/><Relationship Id="rId128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9.xml"/><Relationship Id="rId90" Type="http://schemas.openxmlformats.org/officeDocument/2006/relationships/slideLayout" Target="../slideLayouts/slideLayout104.xml"/><Relationship Id="rId95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9.xml"/><Relationship Id="rId43" Type="http://schemas.openxmlformats.org/officeDocument/2006/relationships/slideLayout" Target="../slideLayouts/slideLayout57.xml"/><Relationship Id="rId48" Type="http://schemas.openxmlformats.org/officeDocument/2006/relationships/slideLayout" Target="../slideLayouts/slideLayout62.xml"/><Relationship Id="rId56" Type="http://schemas.openxmlformats.org/officeDocument/2006/relationships/slideLayout" Target="../slideLayouts/slideLayout70.xml"/><Relationship Id="rId64" Type="http://schemas.openxmlformats.org/officeDocument/2006/relationships/slideLayout" Target="../slideLayouts/slideLayout78.xml"/><Relationship Id="rId69" Type="http://schemas.openxmlformats.org/officeDocument/2006/relationships/slideLayout" Target="../slideLayouts/slideLayout83.xml"/><Relationship Id="rId77" Type="http://schemas.openxmlformats.org/officeDocument/2006/relationships/slideLayout" Target="../slideLayouts/slideLayout91.xml"/><Relationship Id="rId100" Type="http://schemas.openxmlformats.org/officeDocument/2006/relationships/slideLayout" Target="../slideLayouts/slideLayout114.xml"/><Relationship Id="rId105" Type="http://schemas.openxmlformats.org/officeDocument/2006/relationships/slideLayout" Target="../slideLayouts/slideLayout119.xml"/><Relationship Id="rId113" Type="http://schemas.openxmlformats.org/officeDocument/2006/relationships/slideLayout" Target="../slideLayouts/slideLayout127.xml"/><Relationship Id="rId118" Type="http://schemas.openxmlformats.org/officeDocument/2006/relationships/slideLayout" Target="../slideLayouts/slideLayout132.xml"/><Relationship Id="rId126" Type="http://schemas.openxmlformats.org/officeDocument/2006/relationships/slideLayout" Target="../slideLayouts/slideLayout140.xml"/><Relationship Id="rId134" Type="http://schemas.openxmlformats.org/officeDocument/2006/relationships/slideLayout" Target="../slideLayouts/slideLayout148.xml"/><Relationship Id="rId8" Type="http://schemas.openxmlformats.org/officeDocument/2006/relationships/slideLayout" Target="../slideLayouts/slideLayout22.xml"/><Relationship Id="rId51" Type="http://schemas.openxmlformats.org/officeDocument/2006/relationships/slideLayout" Target="../slideLayouts/slideLayout65.xml"/><Relationship Id="rId72" Type="http://schemas.openxmlformats.org/officeDocument/2006/relationships/slideLayout" Target="../slideLayouts/slideLayout86.xml"/><Relationship Id="rId80" Type="http://schemas.openxmlformats.org/officeDocument/2006/relationships/slideLayout" Target="../slideLayouts/slideLayout94.xml"/><Relationship Id="rId85" Type="http://schemas.openxmlformats.org/officeDocument/2006/relationships/slideLayout" Target="../slideLayouts/slideLayout99.xml"/><Relationship Id="rId93" Type="http://schemas.openxmlformats.org/officeDocument/2006/relationships/slideLayout" Target="../slideLayouts/slideLayout107.xml"/><Relationship Id="rId98" Type="http://schemas.openxmlformats.org/officeDocument/2006/relationships/slideLayout" Target="../slideLayouts/slideLayout112.xml"/><Relationship Id="rId121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38" Type="http://schemas.openxmlformats.org/officeDocument/2006/relationships/slideLayout" Target="../slideLayouts/slideLayout52.xml"/><Relationship Id="rId46" Type="http://schemas.openxmlformats.org/officeDocument/2006/relationships/slideLayout" Target="../slideLayouts/slideLayout60.xml"/><Relationship Id="rId59" Type="http://schemas.openxmlformats.org/officeDocument/2006/relationships/slideLayout" Target="../slideLayouts/slideLayout73.xml"/><Relationship Id="rId67" Type="http://schemas.openxmlformats.org/officeDocument/2006/relationships/slideLayout" Target="../slideLayouts/slideLayout81.xml"/><Relationship Id="rId103" Type="http://schemas.openxmlformats.org/officeDocument/2006/relationships/slideLayout" Target="../slideLayouts/slideLayout117.xml"/><Relationship Id="rId108" Type="http://schemas.openxmlformats.org/officeDocument/2006/relationships/slideLayout" Target="../slideLayouts/slideLayout122.xml"/><Relationship Id="rId116" Type="http://schemas.openxmlformats.org/officeDocument/2006/relationships/slideLayout" Target="../slideLayouts/slideLayout130.xml"/><Relationship Id="rId124" Type="http://schemas.openxmlformats.org/officeDocument/2006/relationships/slideLayout" Target="../slideLayouts/slideLayout138.xml"/><Relationship Id="rId129" Type="http://schemas.openxmlformats.org/officeDocument/2006/relationships/slideLayout" Target="../slideLayouts/slideLayout143.xml"/><Relationship Id="rId137" Type="http://schemas.openxmlformats.org/officeDocument/2006/relationships/slideLayout" Target="../slideLayouts/slideLayout151.xml"/><Relationship Id="rId20" Type="http://schemas.openxmlformats.org/officeDocument/2006/relationships/slideLayout" Target="../slideLayouts/slideLayout34.xml"/><Relationship Id="rId41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68.xml"/><Relationship Id="rId62" Type="http://schemas.openxmlformats.org/officeDocument/2006/relationships/slideLayout" Target="../slideLayouts/slideLayout76.xml"/><Relationship Id="rId70" Type="http://schemas.openxmlformats.org/officeDocument/2006/relationships/slideLayout" Target="../slideLayouts/slideLayout84.xml"/><Relationship Id="rId75" Type="http://schemas.openxmlformats.org/officeDocument/2006/relationships/slideLayout" Target="../slideLayouts/slideLayout89.xml"/><Relationship Id="rId83" Type="http://schemas.openxmlformats.org/officeDocument/2006/relationships/slideLayout" Target="../slideLayouts/slideLayout97.xml"/><Relationship Id="rId88" Type="http://schemas.openxmlformats.org/officeDocument/2006/relationships/slideLayout" Target="../slideLayouts/slideLayout102.xml"/><Relationship Id="rId91" Type="http://schemas.openxmlformats.org/officeDocument/2006/relationships/slideLayout" Target="../slideLayouts/slideLayout105.xml"/><Relationship Id="rId96" Type="http://schemas.openxmlformats.org/officeDocument/2006/relationships/slideLayout" Target="../slideLayouts/slideLayout110.xml"/><Relationship Id="rId111" Type="http://schemas.openxmlformats.org/officeDocument/2006/relationships/slideLayout" Target="../slideLayouts/slideLayout125.xml"/><Relationship Id="rId13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36" Type="http://schemas.openxmlformats.org/officeDocument/2006/relationships/slideLayout" Target="../slideLayouts/slideLayout50.xml"/><Relationship Id="rId49" Type="http://schemas.openxmlformats.org/officeDocument/2006/relationships/slideLayout" Target="../slideLayouts/slideLayout63.xml"/><Relationship Id="rId57" Type="http://schemas.openxmlformats.org/officeDocument/2006/relationships/slideLayout" Target="../slideLayouts/slideLayout71.xml"/><Relationship Id="rId106" Type="http://schemas.openxmlformats.org/officeDocument/2006/relationships/slideLayout" Target="../slideLayouts/slideLayout120.xml"/><Relationship Id="rId114" Type="http://schemas.openxmlformats.org/officeDocument/2006/relationships/slideLayout" Target="../slideLayouts/slideLayout128.xml"/><Relationship Id="rId119" Type="http://schemas.openxmlformats.org/officeDocument/2006/relationships/slideLayout" Target="../slideLayouts/slideLayout133.xml"/><Relationship Id="rId127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24.xml"/><Relationship Id="rId31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58.xml"/><Relationship Id="rId52" Type="http://schemas.openxmlformats.org/officeDocument/2006/relationships/slideLayout" Target="../slideLayouts/slideLayout66.xml"/><Relationship Id="rId60" Type="http://schemas.openxmlformats.org/officeDocument/2006/relationships/slideLayout" Target="../slideLayouts/slideLayout74.xml"/><Relationship Id="rId65" Type="http://schemas.openxmlformats.org/officeDocument/2006/relationships/slideLayout" Target="../slideLayouts/slideLayout79.xml"/><Relationship Id="rId73" Type="http://schemas.openxmlformats.org/officeDocument/2006/relationships/slideLayout" Target="../slideLayouts/slideLayout87.xml"/><Relationship Id="rId78" Type="http://schemas.openxmlformats.org/officeDocument/2006/relationships/slideLayout" Target="../slideLayouts/slideLayout92.xml"/><Relationship Id="rId81" Type="http://schemas.openxmlformats.org/officeDocument/2006/relationships/slideLayout" Target="../slideLayouts/slideLayout95.xml"/><Relationship Id="rId86" Type="http://schemas.openxmlformats.org/officeDocument/2006/relationships/slideLayout" Target="../slideLayouts/slideLayout100.xml"/><Relationship Id="rId94" Type="http://schemas.openxmlformats.org/officeDocument/2006/relationships/slideLayout" Target="../slideLayouts/slideLayout108.xml"/><Relationship Id="rId99" Type="http://schemas.openxmlformats.org/officeDocument/2006/relationships/slideLayout" Target="../slideLayouts/slideLayout113.xml"/><Relationship Id="rId101" Type="http://schemas.openxmlformats.org/officeDocument/2006/relationships/slideLayout" Target="../slideLayouts/slideLayout115.xml"/><Relationship Id="rId122" Type="http://schemas.openxmlformats.org/officeDocument/2006/relationships/slideLayout" Target="../slideLayouts/slideLayout136.xml"/><Relationship Id="rId130" Type="http://schemas.openxmlformats.org/officeDocument/2006/relationships/slideLayout" Target="../slideLayouts/slideLayout144.xml"/><Relationship Id="rId135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9" Type="http://schemas.openxmlformats.org/officeDocument/2006/relationships/slideLayout" Target="../slideLayouts/slideLayout53.xml"/><Relationship Id="rId109" Type="http://schemas.openxmlformats.org/officeDocument/2006/relationships/slideLayout" Target="../slideLayouts/slideLayout123.xml"/><Relationship Id="rId34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64.xml"/><Relationship Id="rId55" Type="http://schemas.openxmlformats.org/officeDocument/2006/relationships/slideLayout" Target="../slideLayouts/slideLayout69.xml"/><Relationship Id="rId76" Type="http://schemas.openxmlformats.org/officeDocument/2006/relationships/slideLayout" Target="../slideLayouts/slideLayout90.xml"/><Relationship Id="rId97" Type="http://schemas.openxmlformats.org/officeDocument/2006/relationships/slideLayout" Target="../slideLayouts/slideLayout111.xml"/><Relationship Id="rId104" Type="http://schemas.openxmlformats.org/officeDocument/2006/relationships/slideLayout" Target="../slideLayouts/slideLayout118.xml"/><Relationship Id="rId120" Type="http://schemas.openxmlformats.org/officeDocument/2006/relationships/slideLayout" Target="../slideLayouts/slideLayout134.xml"/><Relationship Id="rId125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21.xml"/><Relationship Id="rId71" Type="http://schemas.openxmlformats.org/officeDocument/2006/relationships/slideLayout" Target="../slideLayouts/slideLayout85.xml"/><Relationship Id="rId92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54.xml"/><Relationship Id="rId45" Type="http://schemas.openxmlformats.org/officeDocument/2006/relationships/slideLayout" Target="../slideLayouts/slideLayout59.xml"/><Relationship Id="rId66" Type="http://schemas.openxmlformats.org/officeDocument/2006/relationships/slideLayout" Target="../slideLayouts/slideLayout80.xml"/><Relationship Id="rId87" Type="http://schemas.openxmlformats.org/officeDocument/2006/relationships/slideLayout" Target="../slideLayouts/slideLayout101.xml"/><Relationship Id="rId110" Type="http://schemas.openxmlformats.org/officeDocument/2006/relationships/slideLayout" Target="../slideLayouts/slideLayout124.xml"/><Relationship Id="rId115" Type="http://schemas.openxmlformats.org/officeDocument/2006/relationships/slideLayout" Target="../slideLayouts/slideLayout129.xml"/><Relationship Id="rId131" Type="http://schemas.openxmlformats.org/officeDocument/2006/relationships/slideLayout" Target="../slideLayouts/slideLayout145.xml"/><Relationship Id="rId136" Type="http://schemas.openxmlformats.org/officeDocument/2006/relationships/slideLayout" Target="../slideLayouts/slideLayout150.xml"/><Relationship Id="rId61" Type="http://schemas.openxmlformats.org/officeDocument/2006/relationships/slideLayout" Target="../slideLayouts/slideLayout75.xml"/><Relationship Id="rId82" Type="http://schemas.openxmlformats.org/officeDocument/2006/relationships/slideLayout" Target="../slideLayouts/slideLayout96.xml"/><Relationship Id="rId1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ECB52F-A55F-455F-9D31-20F306F9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2DA7A-D9F2-4544-9C9B-9F7D1A68A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91FB5-9E59-458E-9D49-7245DF5CA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75E58-B93D-4A32-8446-90ED21810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14E7E-5971-416E-A170-395F53BCF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237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80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739" y="1283994"/>
            <a:ext cx="11474082" cy="49486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739" y="554272"/>
            <a:ext cx="11474082" cy="543475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/>
          <a:p>
            <a:pPr lvl="0"/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00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95798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</p:spTree>
    <p:extLst>
      <p:ext uri="{BB962C8B-B14F-4D97-AF65-F5344CB8AC3E}">
        <p14:creationId xmlns:p14="http://schemas.microsoft.com/office/powerpoint/2010/main" val="111881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5" r:id="rId53"/>
    <p:sldLayoutId id="2147483716" r:id="rId54"/>
    <p:sldLayoutId id="2147483717" r:id="rId55"/>
    <p:sldLayoutId id="2147483718" r:id="rId56"/>
    <p:sldLayoutId id="2147483719" r:id="rId57"/>
    <p:sldLayoutId id="2147483720" r:id="rId58"/>
    <p:sldLayoutId id="2147483721" r:id="rId59"/>
    <p:sldLayoutId id="2147483722" r:id="rId60"/>
    <p:sldLayoutId id="2147483723" r:id="rId61"/>
    <p:sldLayoutId id="2147483724" r:id="rId62"/>
    <p:sldLayoutId id="2147483725" r:id="rId63"/>
    <p:sldLayoutId id="2147483726" r:id="rId64"/>
    <p:sldLayoutId id="2147483727" r:id="rId65"/>
    <p:sldLayoutId id="2147483728" r:id="rId66"/>
    <p:sldLayoutId id="2147483729" r:id="rId67"/>
    <p:sldLayoutId id="2147483730" r:id="rId68"/>
    <p:sldLayoutId id="2147483731" r:id="rId69"/>
    <p:sldLayoutId id="2147483732" r:id="rId70"/>
    <p:sldLayoutId id="2147483733" r:id="rId71"/>
    <p:sldLayoutId id="2147483734" r:id="rId72"/>
    <p:sldLayoutId id="2147483735" r:id="rId73"/>
    <p:sldLayoutId id="2147483736" r:id="rId74"/>
    <p:sldLayoutId id="2147483737" r:id="rId75"/>
    <p:sldLayoutId id="2147483738" r:id="rId76"/>
    <p:sldLayoutId id="2147483739" r:id="rId77"/>
    <p:sldLayoutId id="2147483740" r:id="rId78"/>
    <p:sldLayoutId id="2147483741" r:id="rId79"/>
    <p:sldLayoutId id="2147483742" r:id="rId80"/>
    <p:sldLayoutId id="2147483743" r:id="rId81"/>
    <p:sldLayoutId id="2147483744" r:id="rId82"/>
    <p:sldLayoutId id="2147483745" r:id="rId83"/>
    <p:sldLayoutId id="2147483746" r:id="rId84"/>
    <p:sldLayoutId id="2147483747" r:id="rId85"/>
    <p:sldLayoutId id="2147483748" r:id="rId86"/>
    <p:sldLayoutId id="2147483749" r:id="rId87"/>
    <p:sldLayoutId id="2147483750" r:id="rId88"/>
    <p:sldLayoutId id="2147483751" r:id="rId89"/>
    <p:sldLayoutId id="2147483752" r:id="rId90"/>
    <p:sldLayoutId id="2147483753" r:id="rId91"/>
    <p:sldLayoutId id="2147483754" r:id="rId92"/>
    <p:sldLayoutId id="2147483755" r:id="rId93"/>
    <p:sldLayoutId id="2147483756" r:id="rId94"/>
    <p:sldLayoutId id="2147483757" r:id="rId95"/>
    <p:sldLayoutId id="2147483758" r:id="rId96"/>
    <p:sldLayoutId id="2147483759" r:id="rId97"/>
    <p:sldLayoutId id="2147483760" r:id="rId98"/>
    <p:sldLayoutId id="2147483761" r:id="rId99"/>
    <p:sldLayoutId id="2147483762" r:id="rId100"/>
    <p:sldLayoutId id="2147483763" r:id="rId101"/>
    <p:sldLayoutId id="2147483764" r:id="rId102"/>
    <p:sldLayoutId id="2147483765" r:id="rId103"/>
    <p:sldLayoutId id="2147483766" r:id="rId104"/>
    <p:sldLayoutId id="2147483767" r:id="rId105"/>
    <p:sldLayoutId id="2147483768" r:id="rId106"/>
    <p:sldLayoutId id="2147483769" r:id="rId107"/>
    <p:sldLayoutId id="2147483770" r:id="rId108"/>
    <p:sldLayoutId id="2147483771" r:id="rId109"/>
    <p:sldLayoutId id="2147483772" r:id="rId110"/>
    <p:sldLayoutId id="2147483773" r:id="rId111"/>
    <p:sldLayoutId id="2147483774" r:id="rId112"/>
    <p:sldLayoutId id="2147483775" r:id="rId113"/>
    <p:sldLayoutId id="2147483776" r:id="rId114"/>
    <p:sldLayoutId id="2147483777" r:id="rId115"/>
    <p:sldLayoutId id="2147483778" r:id="rId116"/>
    <p:sldLayoutId id="2147483779" r:id="rId117"/>
    <p:sldLayoutId id="2147483780" r:id="rId118"/>
    <p:sldLayoutId id="2147483781" r:id="rId119"/>
    <p:sldLayoutId id="2147483782" r:id="rId120"/>
    <p:sldLayoutId id="2147483783" r:id="rId121"/>
    <p:sldLayoutId id="2147483784" r:id="rId122"/>
    <p:sldLayoutId id="2147483785" r:id="rId123"/>
    <p:sldLayoutId id="2147483786" r:id="rId124"/>
    <p:sldLayoutId id="2147483787" r:id="rId125"/>
    <p:sldLayoutId id="2147483788" r:id="rId126"/>
    <p:sldLayoutId id="2147483789" r:id="rId127"/>
    <p:sldLayoutId id="2147483790" r:id="rId128"/>
    <p:sldLayoutId id="2147483791" r:id="rId129"/>
    <p:sldLayoutId id="2147483792" r:id="rId130"/>
    <p:sldLayoutId id="2147483793" r:id="rId131"/>
    <p:sldLayoutId id="2147483794" r:id="rId132"/>
    <p:sldLayoutId id="2147483795" r:id="rId133"/>
    <p:sldLayoutId id="2147483796" r:id="rId134"/>
    <p:sldLayoutId id="2147483797" r:id="rId135"/>
    <p:sldLayoutId id="2147483798" r:id="rId136"/>
    <p:sldLayoutId id="2147483799" r:id="rId137"/>
  </p:sldLayoutIdLst>
  <p:hf hdr="0" dt="0"/>
  <p:txStyles>
    <p:titleStyle>
      <a:lvl1pPr algn="ctr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3599" kern="1200" cap="all" spc="0" baseline="0" dirty="0" smtClean="0">
          <a:solidFill>
            <a:schemeClr val="bg1"/>
          </a:solidFill>
          <a:latin typeface="Arial Black" panose="020B0A04020102020204" pitchFamily="34" charset="0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4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62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283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ts val="1200"/>
        </a:spcBef>
        <a:spcAft>
          <a:spcPct val="0"/>
        </a:spcAft>
        <a:buFont typeface="Arial" pitchFamily="34" charset="0"/>
        <a:buNone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  <a:lvl2pPr marL="21595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2pPr>
      <a:lvl3pPr marL="431914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tabLst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3pPr>
      <a:lvl4pPr marL="611878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4pPr>
      <a:lvl5pPr marL="86382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5pPr>
      <a:lvl6pPr marL="3351263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584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0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2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4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62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283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0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25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4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566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19">
          <p15:clr>
            <a:srgbClr val="F26B43"/>
          </p15:clr>
        </p15:guide>
        <p15:guide id="2" pos="225">
          <p15:clr>
            <a:srgbClr val="F26B43"/>
          </p15:clr>
        </p15:guide>
        <p15:guide id="3" pos="7452">
          <p15:clr>
            <a:srgbClr val="F26B43"/>
          </p15:clr>
        </p15:guide>
        <p15:guide id="4" pos="1277">
          <p15:clr>
            <a:srgbClr val="F26B43"/>
          </p15:clr>
        </p15:guide>
        <p15:guide id="5" pos="1460">
          <p15:clr>
            <a:srgbClr val="F26B43"/>
          </p15:clr>
        </p15:guide>
        <p15:guide id="6" pos="2514">
          <p15:clr>
            <a:srgbClr val="F26B43"/>
          </p15:clr>
        </p15:guide>
        <p15:guide id="7" pos="2696">
          <p15:clr>
            <a:srgbClr val="F26B43"/>
          </p15:clr>
        </p15:guide>
        <p15:guide id="8" pos="3929">
          <p15:clr>
            <a:srgbClr val="F26B43"/>
          </p15:clr>
        </p15:guide>
        <p15:guide id="9" pos="3748">
          <p15:clr>
            <a:srgbClr val="F26B43"/>
          </p15:clr>
        </p15:guide>
        <p15:guide id="10" pos="4982">
          <p15:clr>
            <a:srgbClr val="F26B43"/>
          </p15:clr>
        </p15:guide>
        <p15:guide id="11" pos="5162">
          <p15:clr>
            <a:srgbClr val="F26B43"/>
          </p15:clr>
        </p15:guide>
        <p15:guide id="12" pos="6218">
          <p15:clr>
            <a:srgbClr val="F26B43"/>
          </p15:clr>
        </p15:guide>
        <p15:guide id="13" pos="6399">
          <p15:clr>
            <a:srgbClr val="F26B43"/>
          </p15:clr>
        </p15:guide>
        <p15:guide id="14" orient="horz" pos="807">
          <p15:clr>
            <a:srgbClr val="F26B43"/>
          </p15:clr>
        </p15:guide>
        <p15:guide id="15" orient="horz" pos="876">
          <p15:clr>
            <a:srgbClr val="F26B43"/>
          </p15:clr>
        </p15:guide>
        <p15:guide id="16" orient="horz" pos="4031">
          <p15:clr>
            <a:srgbClr val="F26B43"/>
          </p15:clr>
        </p15:guide>
        <p15:guide id="17" orient="horz" pos="597">
          <p15:clr>
            <a:srgbClr val="F26B43"/>
          </p15:clr>
        </p15:guide>
        <p15:guide id="18" orient="horz" pos="2435">
          <p15:clr>
            <a:srgbClr val="F26B43"/>
          </p15:clr>
        </p15:guide>
        <p15:guide id="19" orient="horz" pos="3756">
          <p15:clr>
            <a:srgbClr val="F26B43"/>
          </p15:clr>
        </p15:guide>
        <p15:guide id="20" orient="horz" pos="419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4762" y="2768447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Bootcamp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Arial"/>
              </a:rPr>
              <a:t>SANTANDER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50584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AF64A2-F4ED-49AF-8C2A-75D000106120}"/>
              </a:ext>
            </a:extLst>
          </p:cNvPr>
          <p:cNvGrpSpPr/>
          <p:nvPr/>
        </p:nvGrpSpPr>
        <p:grpSpPr>
          <a:xfrm>
            <a:off x="10423468" y="364535"/>
            <a:ext cx="1402533" cy="861774"/>
            <a:chOff x="10192810" y="246341"/>
            <a:chExt cx="1402533" cy="8617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F319D-3A6B-48D0-9BFE-D8BF33068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810" y="318010"/>
              <a:ext cx="779991" cy="77999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50B19F-7343-4329-8BEA-F945BEA3F368}"/>
                </a:ext>
              </a:extLst>
            </p:cNvPr>
            <p:cNvSpPr txBox="1"/>
            <p:nvPr/>
          </p:nvSpPr>
          <p:spPr>
            <a:xfrm>
              <a:off x="10972801" y="246341"/>
              <a:ext cx="62254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FC000"/>
                  </a:solidFill>
                </a:rPr>
                <a:t>45</a:t>
              </a:r>
            </a:p>
            <a:p>
              <a:pPr algn="ctr"/>
              <a:r>
                <a:rPr lang="en-US" dirty="0">
                  <a:solidFill>
                    <a:srgbClr val="FFC000"/>
                  </a:solidFill>
                </a:rPr>
                <a:t>MIN</a:t>
              </a:r>
              <a:endParaRPr lang="pt-BR" dirty="0">
                <a:solidFill>
                  <a:srgbClr val="FFC000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1ABCE2A-3C84-4DC0-8CAC-3308F20A47CC}"/>
              </a:ext>
            </a:extLst>
          </p:cNvPr>
          <p:cNvSpPr txBox="1"/>
          <p:nvPr/>
        </p:nvSpPr>
        <p:spPr>
          <a:xfrm>
            <a:off x="691978" y="1817961"/>
            <a:ext cx="1098103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deixar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topo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estilizado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navbar do bootstrap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conseguirmos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fazer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declarar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app.module.ts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instanciar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algum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lugar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neste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instanciar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app.component.html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 para o live code!</a:t>
            </a:r>
          </a:p>
        </p:txBody>
      </p:sp>
    </p:spTree>
    <p:extLst>
      <p:ext uri="{BB962C8B-B14F-4D97-AF65-F5344CB8AC3E}">
        <p14:creationId xmlns:p14="http://schemas.microsoft.com/office/powerpoint/2010/main" val="224098182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Criando</a:t>
            </a: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o </a:t>
            </a: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componente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</a:rPr>
              <a:t>Com angular cli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AF64A2-F4ED-49AF-8C2A-75D000106120}"/>
              </a:ext>
            </a:extLst>
          </p:cNvPr>
          <p:cNvGrpSpPr/>
          <p:nvPr/>
        </p:nvGrpSpPr>
        <p:grpSpPr>
          <a:xfrm>
            <a:off x="10423468" y="364535"/>
            <a:ext cx="1402533" cy="861774"/>
            <a:chOff x="10192810" y="246341"/>
            <a:chExt cx="1402533" cy="8617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F319D-3A6B-48D0-9BFE-D8BF33068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810" y="318010"/>
              <a:ext cx="779991" cy="77999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50B19F-7343-4329-8BEA-F945BEA3F368}"/>
                </a:ext>
              </a:extLst>
            </p:cNvPr>
            <p:cNvSpPr txBox="1"/>
            <p:nvPr/>
          </p:nvSpPr>
          <p:spPr>
            <a:xfrm>
              <a:off x="10972801" y="246341"/>
              <a:ext cx="62254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FC000"/>
                  </a:solidFill>
                </a:rPr>
                <a:t>25</a:t>
              </a:r>
            </a:p>
            <a:p>
              <a:pPr algn="ctr"/>
              <a:r>
                <a:rPr lang="en-US" dirty="0">
                  <a:solidFill>
                    <a:srgbClr val="FFC000"/>
                  </a:solidFill>
                </a:rPr>
                <a:t>MIN</a:t>
              </a:r>
              <a:endParaRPr lang="pt-BR" dirty="0">
                <a:solidFill>
                  <a:srgbClr val="FFC000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1ABCE2A-3C84-4DC0-8CAC-3308F20A47CC}"/>
              </a:ext>
            </a:extLst>
          </p:cNvPr>
          <p:cNvSpPr txBox="1"/>
          <p:nvPr/>
        </p:nvSpPr>
        <p:spPr>
          <a:xfrm>
            <a:off x="691978" y="1817961"/>
            <a:ext cx="109810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 agora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Rodapé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“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Jornal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terminal,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pasta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utilizer o commando: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 generate component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nomedocomponente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--spec=false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forma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abreviada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 g c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nomedocomponente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--spec=false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Angular cli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estrutura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deixar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rodapé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estilizado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apenas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arquivo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rodape.component.html,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navbar fixed bottom do bootstrap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intanciar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app.component.html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 para o live code!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14940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8E420F-271A-4F9A-BE45-9853FB0DEAF5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>
              <a:defRPr/>
            </a:pPr>
            <a:r>
              <a:rPr lang="en-US" dirty="0">
                <a:solidFill>
                  <a:srgbClr val="FFFFFF"/>
                </a:solidFill>
              </a:rPr>
              <a:t>RESULTADO ESPERADO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81A88D-8A32-4CFE-AC10-743A2ACB8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175" y="1370736"/>
            <a:ext cx="7681251" cy="491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93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4762" y="2768447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Bootcamp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Arial"/>
              </a:rPr>
              <a:t>SANTANDER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22345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58"/>
          <p:cNvSpPr txBox="1">
            <a:spLocks/>
          </p:cNvSpPr>
          <p:nvPr/>
        </p:nvSpPr>
        <p:spPr>
          <a:xfrm>
            <a:off x="359309" y="2797395"/>
            <a:ext cx="5176518" cy="39382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9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987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480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97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algn="l" defTabSz="914217"/>
            <a:r>
              <a:rPr lang="en-US" sz="3199" dirty="0">
                <a:solidFill>
                  <a:srgbClr val="FFFFFF"/>
                </a:solidFill>
              </a:rPr>
              <a:t>Angular </a:t>
            </a:r>
            <a:r>
              <a:rPr lang="en-US" sz="3199" dirty="0" err="1">
                <a:solidFill>
                  <a:srgbClr val="FFFFFF"/>
                </a:solidFill>
              </a:rPr>
              <a:t>trainning</a:t>
            </a:r>
            <a:endParaRPr lang="en-US" sz="3199" dirty="0">
              <a:solidFill>
                <a:srgbClr val="FFFFF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59309" y="3324196"/>
            <a:ext cx="3634535" cy="262739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defTabSz="914217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</a:pP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Anatomia</a:t>
            </a:r>
            <a:r>
              <a:rPr lang="en-US" sz="2200" dirty="0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 - </a:t>
            </a: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Fundamentos</a:t>
            </a:r>
            <a:endParaRPr lang="en-US" sz="2200" dirty="0">
              <a:solidFill>
                <a:srgbClr val="FFFFFF"/>
              </a:solidFill>
              <a:latin typeface="Arial" charset="0"/>
              <a:cs typeface="Gotham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48787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3050695"/>
            <a:ext cx="11474082" cy="756617"/>
          </a:xfrm>
        </p:spPr>
        <p:txBody>
          <a:bodyPr/>
          <a:lstStyle/>
          <a:p>
            <a:r>
              <a:rPr lang="en-US" dirty="0" err="1"/>
              <a:t>componentes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37476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O QUE SÃO COMPONENTES?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São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pequenas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lógicas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reutilizadas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determinada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chamamos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view/template.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Através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deles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personalizados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Cabeçalho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Rodapé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página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listagem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o Angular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sempre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pensar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forma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componentizada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seja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pequenas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lógicas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que juntas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final.</a:t>
            </a: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08036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COMPONENTE PRINCIPAL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Angular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possui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principal,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fica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localizado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pasta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/app/.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4A6A32-5B6F-4491-A220-6CB8563CB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791" y="2298356"/>
            <a:ext cx="9327412" cy="395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84844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840259" y="554400"/>
            <a:ext cx="10832757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INTRODUÇÃO A CRIAÇÃO DE COMPONENTES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900339"/>
            <a:ext cx="1098103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acordo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as boas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praticas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Angular,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deverão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pastas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diretório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/app/ 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arquivo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nome.</a:t>
            </a:r>
            <a:r>
              <a:rPr lang="en-US" sz="1600" b="1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.ts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compost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</a:t>
            </a:r>
            <a:r>
              <a:rPr lang="en-US" sz="1600" b="1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r>
              <a:rPr lang="en-US" sz="16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transformada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após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decorarmos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o decorator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@Component().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@Component()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algumas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instruções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chamadas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metadados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96183C-FA19-479D-A6AA-70B41C857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515" y="4370722"/>
            <a:ext cx="3723176" cy="199729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15FB3CF-25D1-41F2-B3F1-DF7B1D4FA88F}"/>
              </a:ext>
            </a:extLst>
          </p:cNvPr>
          <p:cNvGrpSpPr/>
          <p:nvPr/>
        </p:nvGrpSpPr>
        <p:grpSpPr>
          <a:xfrm>
            <a:off x="9476492" y="4497447"/>
            <a:ext cx="2349509" cy="1743842"/>
            <a:chOff x="7802542" y="4288339"/>
            <a:chExt cx="2349509" cy="174384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85E7AD-623F-410D-B983-B78E9B16C645}"/>
                </a:ext>
              </a:extLst>
            </p:cNvPr>
            <p:cNvSpPr/>
            <p:nvPr/>
          </p:nvSpPr>
          <p:spPr>
            <a:xfrm>
              <a:off x="8091221" y="4470814"/>
              <a:ext cx="2060830" cy="1561367"/>
            </a:xfrm>
            <a:prstGeom prst="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Graphic 10" descr="Information">
              <a:extLst>
                <a:ext uri="{FF2B5EF4-FFF2-40B4-BE49-F238E27FC236}">
                  <a16:creationId xmlns:a16="http://schemas.microsoft.com/office/drawing/2014/main" id="{3C26FA67-316E-478C-86D5-4AA66AD33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02542" y="4288339"/>
              <a:ext cx="454269" cy="45426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FFBB64-0F15-4868-AD97-7971740F6513}"/>
                </a:ext>
              </a:extLst>
            </p:cNvPr>
            <p:cNvSpPr txBox="1"/>
            <p:nvPr/>
          </p:nvSpPr>
          <p:spPr>
            <a:xfrm>
              <a:off x="8256811" y="4611491"/>
              <a:ext cx="173354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u="sng" dirty="0" err="1">
                  <a:solidFill>
                    <a:schemeClr val="accent4"/>
                  </a:solidFill>
                </a:rPr>
                <a:t>Apêndice</a:t>
              </a:r>
              <a:r>
                <a:rPr lang="en-US" sz="1200" b="1" dirty="0">
                  <a:solidFill>
                    <a:schemeClr val="accent4"/>
                  </a:solidFill>
                </a:rPr>
                <a:t>: </a:t>
              </a:r>
              <a:r>
                <a:rPr lang="en-US" sz="1200" b="1" dirty="0" err="1">
                  <a:solidFill>
                    <a:schemeClr val="accent4"/>
                  </a:solidFill>
                </a:rPr>
                <a:t>Lembre</a:t>
              </a:r>
              <a:r>
                <a:rPr lang="en-US" sz="1200" b="1" dirty="0">
                  <a:solidFill>
                    <a:schemeClr val="accent4"/>
                  </a:solidFill>
                </a:rPr>
                <a:t>-se de </a:t>
              </a:r>
              <a:r>
                <a:rPr lang="en-US" sz="1200" b="1" dirty="0" err="1">
                  <a:solidFill>
                    <a:schemeClr val="accent4"/>
                  </a:solidFill>
                </a:rPr>
                <a:t>verificar</a:t>
              </a:r>
              <a:r>
                <a:rPr lang="en-US" sz="1200" b="1" dirty="0">
                  <a:solidFill>
                    <a:schemeClr val="accent4"/>
                  </a:solidFill>
                </a:rPr>
                <a:t> o Style Guide e o Best </a:t>
              </a:r>
              <a:r>
                <a:rPr lang="en-US" sz="1200" b="1" dirty="0" err="1">
                  <a:solidFill>
                    <a:schemeClr val="accent4"/>
                  </a:solidFill>
                </a:rPr>
                <a:t>Pratices</a:t>
              </a:r>
              <a:r>
                <a:rPr lang="en-US" sz="1200" b="1" dirty="0">
                  <a:solidFill>
                    <a:schemeClr val="accent4"/>
                  </a:solidFill>
                </a:rPr>
                <a:t> para </a:t>
              </a:r>
              <a:r>
                <a:rPr lang="en-US" sz="1200" b="1" dirty="0" err="1">
                  <a:solidFill>
                    <a:schemeClr val="accent4"/>
                  </a:solidFill>
                </a:rPr>
                <a:t>entender</a:t>
              </a:r>
              <a:r>
                <a:rPr lang="en-US" sz="1200" b="1" dirty="0">
                  <a:solidFill>
                    <a:schemeClr val="accent4"/>
                  </a:solidFill>
                </a:rPr>
                <a:t> </a:t>
              </a:r>
              <a:r>
                <a:rPr lang="en-US" sz="1200" b="1" dirty="0" err="1">
                  <a:solidFill>
                    <a:schemeClr val="accent4"/>
                  </a:solidFill>
                </a:rPr>
                <a:t>melhor</a:t>
              </a:r>
              <a:r>
                <a:rPr lang="en-US" sz="1200" b="1" dirty="0">
                  <a:solidFill>
                    <a:schemeClr val="accent4"/>
                  </a:solidFill>
                </a:rPr>
                <a:t> as </a:t>
              </a:r>
              <a:r>
                <a:rPr lang="en-US" sz="1200" b="1" dirty="0" err="1">
                  <a:solidFill>
                    <a:schemeClr val="accent4"/>
                  </a:solidFill>
                </a:rPr>
                <a:t>convenções</a:t>
              </a:r>
              <a:r>
                <a:rPr lang="en-US" sz="1200" b="1" dirty="0">
                  <a:solidFill>
                    <a:schemeClr val="accent4"/>
                  </a:solidFill>
                </a:rPr>
                <a:t> de </a:t>
              </a:r>
              <a:r>
                <a:rPr lang="en-US" sz="1200" b="1" dirty="0" err="1">
                  <a:solidFill>
                    <a:schemeClr val="accent4"/>
                  </a:solidFill>
                </a:rPr>
                <a:t>nomemclatura</a:t>
              </a:r>
              <a:r>
                <a:rPr lang="en-US" sz="1200" b="1" dirty="0">
                  <a:solidFill>
                    <a:schemeClr val="accent4"/>
                  </a:solidFill>
                </a:rPr>
                <a:t>.</a:t>
              </a:r>
            </a:p>
            <a:p>
              <a:pPr algn="just"/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7701715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mETADADOS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Alguns dos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styleUrls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templateUrl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selector: 'app-root’ 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indica qual será o nome utilizado para instanciar o componente no template. Pode ser instanciado como: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Tag:  selector: 'app-topo’  - &lt;app-topo&gt;&lt;/app-topo&gt;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selector: '.app-topo’ - &lt;div class="app-topo"&gt;&lt;/div&gt;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tributo: selector: '[app-topo]’ - &lt;div app-topo&gt;&lt;/div&gt;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templateUrl: './app.component.html’ 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arquivo de view/template do componente. Sempre que criamos um componente é importante ter um template associado a ele.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styleUrls: ['./app.component.scss’] 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arquivos de estilo do componente.</a:t>
            </a:r>
          </a:p>
        </p:txBody>
      </p:sp>
    </p:spTree>
    <p:extLst>
      <p:ext uri="{BB962C8B-B14F-4D97-AF65-F5344CB8AC3E}">
        <p14:creationId xmlns:p14="http://schemas.microsoft.com/office/powerpoint/2010/main" val="308729791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CICLO DE VIDA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disparam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desde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até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momento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onde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destruído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Alguns deles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ngOnChanges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disparado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logo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após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constructor, com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capturer as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mudanças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antes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inicialização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sempre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atualizados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ngOnInit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disparado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ngDoCheck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disparado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ciclo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verificação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mudanças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ngAfterContentInit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disparado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depois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inserir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conteúdo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view.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ngAfterContentChecked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disparado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verificação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conteúdo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inserido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ngAfterViewChecked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disparado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verificação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conteúdo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conteúdo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filho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ngOnDestroy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disparado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antes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diretiva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destruído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7AA1BD9-49F5-4A48-B7F4-43B7074F02D1}"/>
              </a:ext>
            </a:extLst>
          </p:cNvPr>
          <p:cNvGrpSpPr/>
          <p:nvPr/>
        </p:nvGrpSpPr>
        <p:grpSpPr>
          <a:xfrm>
            <a:off x="4003155" y="5647758"/>
            <a:ext cx="4781549" cy="907939"/>
            <a:chOff x="4003155" y="5647758"/>
            <a:chExt cx="4781549" cy="9079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F22B8E-ABD7-472A-AF61-FA2E51AE9DC7}"/>
                </a:ext>
              </a:extLst>
            </p:cNvPr>
            <p:cNvSpPr/>
            <p:nvPr/>
          </p:nvSpPr>
          <p:spPr>
            <a:xfrm>
              <a:off x="4291834" y="5830233"/>
              <a:ext cx="4492870" cy="676945"/>
            </a:xfrm>
            <a:prstGeom prst="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" name="Graphic 8" descr="Information">
              <a:extLst>
                <a:ext uri="{FF2B5EF4-FFF2-40B4-BE49-F238E27FC236}">
                  <a16:creationId xmlns:a16="http://schemas.microsoft.com/office/drawing/2014/main" id="{E91221D0-83EC-4940-B408-9718BBD98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03155" y="5647758"/>
              <a:ext cx="454269" cy="4542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92B089-C434-4803-8325-6E14DD7A7A00}"/>
                </a:ext>
              </a:extLst>
            </p:cNvPr>
            <p:cNvSpPr txBox="1"/>
            <p:nvPr/>
          </p:nvSpPr>
          <p:spPr>
            <a:xfrm>
              <a:off x="4457424" y="5909366"/>
              <a:ext cx="42129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u="sng" dirty="0" err="1">
                  <a:solidFill>
                    <a:srgbClr val="FFC000"/>
                  </a:solidFill>
                </a:rPr>
                <a:t>Apêndice</a:t>
              </a:r>
              <a:r>
                <a:rPr lang="en-US" sz="1200" b="1" dirty="0">
                  <a:solidFill>
                    <a:srgbClr val="FFC000"/>
                  </a:solidFill>
                </a:rPr>
                <a:t>: </a:t>
              </a:r>
              <a:r>
                <a:rPr lang="en-US" sz="1200" b="1" dirty="0" err="1">
                  <a:solidFill>
                    <a:srgbClr val="FFC000"/>
                  </a:solidFill>
                </a:rPr>
                <a:t>Lembre</a:t>
              </a:r>
              <a:r>
                <a:rPr lang="en-US" sz="1200" b="1" dirty="0">
                  <a:solidFill>
                    <a:srgbClr val="FFC000"/>
                  </a:solidFill>
                </a:rPr>
                <a:t>-se de </a:t>
              </a:r>
              <a:r>
                <a:rPr lang="en-US" sz="1200" b="1" dirty="0" err="1">
                  <a:solidFill>
                    <a:srgbClr val="FFC000"/>
                  </a:solidFill>
                </a:rPr>
                <a:t>verificar</a:t>
              </a:r>
              <a:r>
                <a:rPr lang="en-US" sz="1200" b="1" dirty="0">
                  <a:solidFill>
                    <a:srgbClr val="FFC000"/>
                  </a:solidFill>
                </a:rPr>
                <a:t> o </a:t>
              </a:r>
              <a:r>
                <a:rPr lang="en-US" sz="1200" b="1" dirty="0" err="1">
                  <a:solidFill>
                    <a:srgbClr val="FFC000"/>
                  </a:solidFill>
                </a:rPr>
                <a:t>LifeCycle</a:t>
              </a:r>
              <a:r>
                <a:rPr lang="en-US" sz="1200" b="1" dirty="0">
                  <a:solidFill>
                    <a:srgbClr val="FFC000"/>
                  </a:solidFill>
                </a:rPr>
                <a:t> Hooks no Style Guide do angular.</a:t>
              </a:r>
            </a:p>
            <a:p>
              <a:pPr algn="just"/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53975076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Criando</a:t>
            </a: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o </a:t>
            </a: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componente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>
                <a:solidFill>
                  <a:srgbClr val="FFFFFF"/>
                </a:solidFill>
              </a:rPr>
              <a:t>manualmente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AF64A2-F4ED-49AF-8C2A-75D000106120}"/>
              </a:ext>
            </a:extLst>
          </p:cNvPr>
          <p:cNvGrpSpPr/>
          <p:nvPr/>
        </p:nvGrpSpPr>
        <p:grpSpPr>
          <a:xfrm>
            <a:off x="10423468" y="364535"/>
            <a:ext cx="1402533" cy="861774"/>
            <a:chOff x="10192810" y="246341"/>
            <a:chExt cx="1402533" cy="8617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F319D-3A6B-48D0-9BFE-D8BF33068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810" y="318010"/>
              <a:ext cx="779991" cy="77999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50B19F-7343-4329-8BEA-F945BEA3F368}"/>
                </a:ext>
              </a:extLst>
            </p:cNvPr>
            <p:cNvSpPr txBox="1"/>
            <p:nvPr/>
          </p:nvSpPr>
          <p:spPr>
            <a:xfrm>
              <a:off x="10972801" y="246341"/>
              <a:ext cx="62254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FC000"/>
                  </a:solidFill>
                </a:rPr>
                <a:t>45</a:t>
              </a:r>
            </a:p>
            <a:p>
              <a:pPr algn="ctr"/>
              <a:r>
                <a:rPr lang="en-US" dirty="0">
                  <a:solidFill>
                    <a:srgbClr val="FFC000"/>
                  </a:solidFill>
                </a:rPr>
                <a:t>MIN</a:t>
              </a:r>
              <a:endParaRPr lang="pt-BR" dirty="0">
                <a:solidFill>
                  <a:srgbClr val="FFC000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1ABCE2A-3C84-4DC0-8CAC-3308F20A47CC}"/>
              </a:ext>
            </a:extLst>
          </p:cNvPr>
          <p:cNvSpPr txBox="1"/>
          <p:nvPr/>
        </p:nvSpPr>
        <p:spPr>
          <a:xfrm>
            <a:off x="691978" y="1817961"/>
            <a:ext cx="1098103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Topo (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Cabeçalho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Jornal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novo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Angular.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Agora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diretório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/app/.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novo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diretório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arquivos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topo.component.ts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topo.component.html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core do Angular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podermos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decorar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Componet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para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Após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import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TopoComponent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-la com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@Component().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declarar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templateUrl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associar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template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386866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I Master">
  <a:themeElements>
    <a:clrScheme name="Custom 7">
      <a:dk1>
        <a:srgbClr val="000000"/>
      </a:dk1>
      <a:lt1>
        <a:srgbClr val="FFFFFF"/>
      </a:lt1>
      <a:dk2>
        <a:srgbClr val="AA1133"/>
      </a:dk2>
      <a:lt2>
        <a:srgbClr val="778888"/>
      </a:lt2>
      <a:accent1>
        <a:srgbClr val="FF3366"/>
      </a:accent1>
      <a:accent2>
        <a:srgbClr val="FFB500"/>
      </a:accent2>
      <a:accent3>
        <a:srgbClr val="00BBEE"/>
      </a:accent3>
      <a:accent4>
        <a:srgbClr val="003344"/>
      </a:accent4>
      <a:accent5>
        <a:srgbClr val="408FCD"/>
      </a:accent5>
      <a:accent6>
        <a:srgbClr val="2F539C"/>
      </a:accent6>
      <a:hlink>
        <a:srgbClr val="666666"/>
      </a:hlink>
      <a:folHlink>
        <a:srgbClr val="7788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19050">
          <a:noFill/>
          <a:prstDash val="sysDot"/>
          <a:headEnd type="none" w="med" len="med"/>
          <a:tailEnd type="oval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bg1"/>
          </a:solidFill>
          <a:prstDash val="dot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5650</TotalTime>
  <Words>804</Words>
  <Application>Microsoft Office PowerPoint</Application>
  <PresentationFormat>Widescreen</PresentationFormat>
  <Paragraphs>72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Arial</vt:lpstr>
      <vt:lpstr>Arial Black</vt:lpstr>
      <vt:lpstr>Calibri</vt:lpstr>
      <vt:lpstr>Calibri Light</vt:lpstr>
      <vt:lpstr>Gotham Light</vt:lpstr>
      <vt:lpstr>Gotham Medium</vt:lpstr>
      <vt:lpstr>Roboto</vt:lpstr>
      <vt:lpstr>Roboto Black</vt:lpstr>
      <vt:lpstr>Roboto Light</vt:lpstr>
      <vt:lpstr>Office Theme</vt:lpstr>
      <vt:lpstr>AI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André Gomes</dc:creator>
  <cp:lastModifiedBy>Specie, Suellyn</cp:lastModifiedBy>
  <cp:revision>138</cp:revision>
  <dcterms:created xsi:type="dcterms:W3CDTF">2018-03-08T20:56:03Z</dcterms:created>
  <dcterms:modified xsi:type="dcterms:W3CDTF">2018-04-11T13:07:10Z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6020b0-6d69-48c1-9bb5-c586c1062b70_Enabled">
    <vt:lpwstr>True</vt:lpwstr>
  </property>
  <property fmtid="{D5CDD505-2E9C-101B-9397-08002B2CF9AE}" pid="3" name="MSIP_Label_236020b0-6d69-48c1-9bb5-c586c1062b70_SiteId">
    <vt:lpwstr>cf36141c-ddd7-45a7-b073-111f66d0b30c</vt:lpwstr>
  </property>
  <property fmtid="{D5CDD505-2E9C-101B-9397-08002B2CF9AE}" pid="4" name="MSIP_Label_236020b0-6d69-48c1-9bb5-c586c1062b70_Ref">
    <vt:lpwstr>https://api.informationprotection.azure.com/api/cf36141c-ddd7-45a7-b073-111f66d0b30c</vt:lpwstr>
  </property>
  <property fmtid="{D5CDD505-2E9C-101B-9397-08002B2CF9AE}" pid="5" name="MSIP_Label_236020b0-6d69-48c1-9bb5-c586c1062b70_Owner">
    <vt:lpwstr>andre.gomes@avanade.com</vt:lpwstr>
  </property>
  <property fmtid="{D5CDD505-2E9C-101B-9397-08002B2CF9AE}" pid="6" name="MSIP_Label_236020b0-6d69-48c1-9bb5-c586c1062b70_SetDate">
    <vt:lpwstr>2018-03-08T17:57:31.5806800-03:00</vt:lpwstr>
  </property>
  <property fmtid="{D5CDD505-2E9C-101B-9397-08002B2CF9AE}" pid="7" name="MSIP_Label_236020b0-6d69-48c1-9bb5-c586c1062b70_Name">
    <vt:lpwstr>Confidential</vt:lpwstr>
  </property>
  <property fmtid="{D5CDD505-2E9C-101B-9397-08002B2CF9AE}" pid="8" name="MSIP_Label_236020b0-6d69-48c1-9bb5-c586c1062b70_Application">
    <vt:lpwstr>Microsoft Azure Information Protection</vt:lpwstr>
  </property>
  <property fmtid="{D5CDD505-2E9C-101B-9397-08002B2CF9AE}" pid="9" name="MSIP_Label_236020b0-6d69-48c1-9bb5-c586c1062b70_Extended_MSFT_Method">
    <vt:lpwstr>Automatic</vt:lpwstr>
  </property>
  <property fmtid="{D5CDD505-2E9C-101B-9397-08002B2CF9AE}" pid="10" name="MSIP_Label_5fae8262-b78e-4366-8929-a5d6aac95320_Enabled">
    <vt:lpwstr>True</vt:lpwstr>
  </property>
  <property fmtid="{D5CDD505-2E9C-101B-9397-08002B2CF9AE}" pid="11" name="MSIP_Label_5fae8262-b78e-4366-8929-a5d6aac95320_SiteId">
    <vt:lpwstr>cf36141c-ddd7-45a7-b073-111f66d0b30c</vt:lpwstr>
  </property>
  <property fmtid="{D5CDD505-2E9C-101B-9397-08002B2CF9AE}" pid="12" name="MSIP_Label_5fae8262-b78e-4366-8929-a5d6aac95320_Ref">
    <vt:lpwstr>https://api.informationprotection.azure.com/api/cf36141c-ddd7-45a7-b073-111f66d0b30c</vt:lpwstr>
  </property>
  <property fmtid="{D5CDD505-2E9C-101B-9397-08002B2CF9AE}" pid="13" name="MSIP_Label_5fae8262-b78e-4366-8929-a5d6aac95320_Owner">
    <vt:lpwstr>andre.gomes@avanade.com</vt:lpwstr>
  </property>
  <property fmtid="{D5CDD505-2E9C-101B-9397-08002B2CF9AE}" pid="14" name="MSIP_Label_5fae8262-b78e-4366-8929-a5d6aac95320_SetDate">
    <vt:lpwstr>2018-03-08T17:57:31.5821840-03:00</vt:lpwstr>
  </property>
  <property fmtid="{D5CDD505-2E9C-101B-9397-08002B2CF9AE}" pid="15" name="MSIP_Label_5fae8262-b78e-4366-8929-a5d6aac95320_Name">
    <vt:lpwstr>Everyone Has Full Control</vt:lpwstr>
  </property>
  <property fmtid="{D5CDD505-2E9C-101B-9397-08002B2CF9AE}" pid="16" name="MSIP_Label_5fae8262-b78e-4366-8929-a5d6aac95320_Application">
    <vt:lpwstr>Microsoft Azure Information Protection</vt:lpwstr>
  </property>
  <property fmtid="{D5CDD505-2E9C-101B-9397-08002B2CF9AE}" pid="17" name="MSIP_Label_5fae8262-b78e-4366-8929-a5d6aac95320_Extended_MSFT_Method">
    <vt:lpwstr>Automatic</vt:lpwstr>
  </property>
  <property fmtid="{D5CDD505-2E9C-101B-9397-08002B2CF9AE}" pid="18" name="MSIP_Label_5fae8262-b78e-4366-8929-a5d6aac95320_Parent">
    <vt:lpwstr>236020b0-6d69-48c1-9bb5-c586c1062b70</vt:lpwstr>
  </property>
  <property fmtid="{D5CDD505-2E9C-101B-9397-08002B2CF9AE}" pid="19" name="Sensitivity">
    <vt:lpwstr>Confidential Everyone Has Full Control</vt:lpwstr>
  </property>
</Properties>
</file>